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54" r:id="rId5"/>
    <p:sldId id="370" r:id="rId6"/>
    <p:sldId id="371" r:id="rId7"/>
    <p:sldId id="372" r:id="rId8"/>
    <p:sldId id="374" r:id="rId9"/>
    <p:sldId id="373" r:id="rId10"/>
    <p:sldId id="375" r:id="rId11"/>
    <p:sldId id="369" r:id="rId12"/>
  </p:sldIdLst>
  <p:sldSz cx="9906000" cy="6858000" type="A4"/>
  <p:notesSz cx="6797675" cy="9926638"/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64"/>
    <a:srgbClr val="68B133"/>
    <a:srgbClr val="DF6421"/>
    <a:srgbClr val="8CC05F"/>
    <a:srgbClr val="648364"/>
    <a:srgbClr val="AB511C"/>
    <a:srgbClr val="A5A6A5"/>
    <a:srgbClr val="FFFFFE"/>
    <a:srgbClr val="141313"/>
    <a:srgbClr val="969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6166" autoAdjust="0"/>
  </p:normalViewPr>
  <p:slideViewPr>
    <p:cSldViewPr showGuides="1">
      <p:cViewPr>
        <p:scale>
          <a:sx n="125" d="100"/>
          <a:sy n="125" d="100"/>
        </p:scale>
        <p:origin x="450" y="552"/>
      </p:cViewPr>
      <p:guideLst>
        <p:guide orient="horz"/>
        <p:guide pos="3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2874" y="-78"/>
      </p:cViewPr>
      <p:guideLst>
        <p:guide orient="horz" pos="3127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4" y="5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7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4" y="9428247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fld id="{8EA96084-66DB-314C-BE06-02153B95EAC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253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22" y="5"/>
            <a:ext cx="2944958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7" y="4715715"/>
            <a:ext cx="4985393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495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22" y="9429831"/>
            <a:ext cx="294495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" charset="0"/>
              </a:defRPr>
            </a:lvl1pPr>
          </a:lstStyle>
          <a:p>
            <a:fld id="{AF77A218-E918-9140-BE93-1C52E737E00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72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98438" y="836640"/>
            <a:ext cx="9507222" cy="1080000"/>
          </a:xfrm>
          <a:prstGeom prst="rect">
            <a:avLst/>
          </a:prstGeom>
          <a:solidFill>
            <a:srgbClr val="68B13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6370" y="1196690"/>
            <a:ext cx="7201000" cy="864120"/>
          </a:xfrm>
        </p:spPr>
        <p:txBody>
          <a:bodyPr anchor="ctr"/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400" dirty="0" smtClean="0"/>
              <a:t>Niedersächsische Landgesellschaft mbH</a:t>
            </a:r>
            <a:r>
              <a:rPr lang="de-DE" noProof="0" dirty="0" smtClean="0"/>
              <a:t/>
            </a:r>
            <a:br>
              <a:rPr lang="de-DE" noProof="0" dirty="0" smtClean="0"/>
            </a:br>
            <a:endParaRPr lang="de-DE" noProof="0" dirty="0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27" r="4320"/>
          <a:stretch/>
        </p:blipFill>
        <p:spPr>
          <a:xfrm>
            <a:off x="7409750" y="83127"/>
            <a:ext cx="2411144" cy="747686"/>
          </a:xfrm>
          <a:prstGeom prst="rect">
            <a:avLst/>
          </a:prstGeom>
        </p:spPr>
      </p:pic>
      <p:pic>
        <p:nvPicPr>
          <p:cNvPr id="17" name="Picture 2" descr="K:\SB-UK\Fotos\0_Fotopool_Image\BIE_DSC_9084_IC_ATS_Weserbergland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3" r="3684"/>
          <a:stretch/>
        </p:blipFill>
        <p:spPr bwMode="auto">
          <a:xfrm>
            <a:off x="198437" y="2061450"/>
            <a:ext cx="9504000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00" y="908651"/>
            <a:ext cx="9073260" cy="57608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400" y="1628751"/>
            <a:ext cx="9073260" cy="439263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29079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00" y="908651"/>
            <a:ext cx="9073260" cy="57608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400" y="1628751"/>
            <a:ext cx="4464620" cy="4392638"/>
          </a:xfrm>
        </p:spPr>
        <p:txBody>
          <a:bodyPr/>
          <a:lstStyle>
            <a:lvl2pPr>
              <a:buClr>
                <a:srgbClr val="008364"/>
              </a:buClr>
              <a:defRPr/>
            </a:lvl2pPr>
            <a:lvl3pPr>
              <a:buClr>
                <a:srgbClr val="008364"/>
              </a:buClr>
              <a:defRPr/>
            </a:lvl3pPr>
            <a:lvl4pPr>
              <a:buClr>
                <a:srgbClr val="008364"/>
              </a:buClr>
              <a:defRPr/>
            </a:lvl4pPr>
            <a:lvl5pPr>
              <a:buClr>
                <a:srgbClr val="008364"/>
              </a:buClr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5241040" y="1628750"/>
            <a:ext cx="4464620" cy="439263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39096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98438" y="836640"/>
            <a:ext cx="9507222" cy="1368190"/>
          </a:xfrm>
          <a:prstGeom prst="rect">
            <a:avLst/>
          </a:prstGeom>
          <a:solidFill>
            <a:srgbClr val="68B13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6370" y="1196690"/>
            <a:ext cx="7201000" cy="864120"/>
          </a:xfrm>
        </p:spPr>
        <p:txBody>
          <a:bodyPr anchor="ctr"/>
          <a:lstStyle>
            <a:lvl1pPr algn="l"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Dienstleister in Ihrer Region</a:t>
            </a:r>
            <a:br>
              <a:rPr lang="de-DE" noProof="0" dirty="0" smtClean="0"/>
            </a:br>
            <a:endParaRPr lang="de-DE" noProof="0" dirty="0" smtClean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440790" y="1628750"/>
            <a:ext cx="4752660" cy="432060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für Landwirtschaft und Kommunen</a:t>
            </a:r>
          </a:p>
        </p:txBody>
      </p:sp>
      <p:sp>
        <p:nvSpPr>
          <p:cNvPr id="3102" name="Text Box 30"/>
          <p:cNvSpPr txBox="1">
            <a:spLocks noChangeArrowheads="1"/>
          </p:cNvSpPr>
          <p:nvPr userDrawn="1"/>
        </p:nvSpPr>
        <p:spPr bwMode="auto">
          <a:xfrm>
            <a:off x="416370" y="332570"/>
            <a:ext cx="597683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de-DE" sz="1200" b="0" dirty="0">
                <a:solidFill>
                  <a:srgbClr val="008364"/>
                </a:solidFill>
              </a:rPr>
              <a:t>Gemeinnütziges Unternehmen für die Entwicklung des ländlichen Raumes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27" r="4320"/>
          <a:stretch/>
        </p:blipFill>
        <p:spPr>
          <a:xfrm>
            <a:off x="7409750" y="83127"/>
            <a:ext cx="2411144" cy="7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855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198438" y="836640"/>
            <a:ext cx="9507222" cy="648090"/>
          </a:xfrm>
          <a:prstGeom prst="rect">
            <a:avLst/>
          </a:prstGeom>
          <a:solidFill>
            <a:srgbClr val="68B13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3276600" y="2362200"/>
            <a:ext cx="289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2724D">
                    <a:alpha val="56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29210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292100" indent="165100" algn="l" defTabSz="29210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 defTabSz="29210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 defTabSz="29210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 defTabSz="292100">
              <a:spcBef>
                <a:spcPct val="0"/>
              </a:spcBef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defTabSz="29210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de-DE" sz="1200">
              <a:latin typeface="Arial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98439" y="260560"/>
            <a:ext cx="5779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0"/>
              </a:spcBef>
            </a:pPr>
            <a:fld id="{192099FA-24CC-9847-B2D3-C7D58B6EB1D3}" type="slidenum">
              <a:rPr lang="de-DE" sz="1200" b="0" smtClean="0">
                <a:solidFill>
                  <a:srgbClr val="008364"/>
                </a:solidFill>
              </a:rPr>
              <a:pPr algn="l" eaLnBrk="1" hangingPunct="1">
                <a:spcBef>
                  <a:spcPct val="0"/>
                </a:spcBef>
              </a:pPr>
              <a:t>‹Nr.›</a:t>
            </a:fld>
            <a:r>
              <a:rPr lang="de-DE" sz="1200" b="0" dirty="0" smtClean="0">
                <a:solidFill>
                  <a:srgbClr val="008364"/>
                </a:solidFill>
              </a:rPr>
              <a:t> |</a:t>
            </a:r>
            <a:endParaRPr lang="de-DE" sz="1200" b="0" dirty="0">
              <a:solidFill>
                <a:srgbClr val="008364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32401" y="908650"/>
            <a:ext cx="4968690" cy="57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 </a:t>
            </a:r>
            <a:r>
              <a:rPr lang="de-DE" dirty="0" smtClean="0"/>
              <a:t>in 24 </a:t>
            </a:r>
            <a:r>
              <a:rPr lang="de-DE" dirty="0" err="1" smtClean="0"/>
              <a:t>pt</a:t>
            </a:r>
            <a:endParaRPr lang="de-DE" dirty="0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2400" y="1556740"/>
            <a:ext cx="8610025" cy="434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de-DE" b="1" dirty="0" smtClean="0">
                <a:latin typeface="Arial" charset="0"/>
              </a:rPr>
              <a:t>Überschrift 20 fett</a:t>
            </a:r>
          </a:p>
          <a:p>
            <a:pPr lvl="1" eaLnBrk="1" hangingPunct="1"/>
            <a:r>
              <a:rPr lang="de-DE" dirty="0" smtClean="0">
                <a:latin typeface="Arial" charset="0"/>
              </a:rPr>
              <a:t>Aufzählung 18 </a:t>
            </a:r>
          </a:p>
          <a:p>
            <a:pPr lvl="2" eaLnBrk="1" hangingPunct="1"/>
            <a:r>
              <a:rPr lang="de-DE" dirty="0" smtClean="0">
                <a:latin typeface="Arial" charset="0"/>
              </a:rPr>
              <a:t>Noch tiefer</a:t>
            </a:r>
          </a:p>
          <a:p>
            <a:pPr lvl="3" eaLnBrk="1" hangingPunct="1"/>
            <a:r>
              <a:rPr lang="de-DE" dirty="0" smtClean="0">
                <a:latin typeface="Arial" charset="0"/>
              </a:rPr>
              <a:t>Und tiefer</a:t>
            </a:r>
          </a:p>
          <a:p>
            <a:pPr lvl="4" eaLnBrk="1" hangingPunct="1"/>
            <a:r>
              <a:rPr lang="de-DE" dirty="0" smtClean="0">
                <a:latin typeface="Arial" charset="0"/>
              </a:rPr>
              <a:t>Und tiefer</a:t>
            </a:r>
          </a:p>
          <a:p>
            <a:pPr marL="0" indent="0" eaLnBrk="1" hangingPunct="1"/>
            <a:endParaRPr lang="de-DE" dirty="0" smtClean="0">
              <a:latin typeface="Arial" charset="0"/>
            </a:endParaRPr>
          </a:p>
          <a:p>
            <a:pPr marL="0" indent="0" eaLnBrk="1" hangingPunct="1"/>
            <a:r>
              <a:rPr lang="de-DE" dirty="0" smtClean="0">
                <a:latin typeface="Arial" charset="0"/>
              </a:rPr>
              <a:t>Der Text kann aber auch nicht fett und 20 </a:t>
            </a:r>
            <a:r>
              <a:rPr lang="de-DE" dirty="0" err="1" smtClean="0">
                <a:latin typeface="Arial" charset="0"/>
              </a:rPr>
              <a:t>pt</a:t>
            </a:r>
            <a:r>
              <a:rPr lang="de-DE" dirty="0" smtClean="0">
                <a:latin typeface="Arial" charset="0"/>
              </a:rPr>
              <a:t> groß sein. </a:t>
            </a:r>
            <a:endParaRPr lang="de-DE" dirty="0">
              <a:latin typeface="Arial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9121682" y="6390050"/>
            <a:ext cx="6848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fld id="{30DFF6F4-AB19-E84F-B014-98A280D24101}" type="datetime1">
              <a:rPr lang="de-DE" sz="1000" smtClean="0"/>
              <a:pPr algn="l" eaLnBrk="1" hangingPunct="1">
                <a:spcBef>
                  <a:spcPct val="0"/>
                </a:spcBef>
              </a:pPr>
              <a:t>26.06.2019</a:t>
            </a:fld>
            <a:endParaRPr lang="de-DE" sz="1000" dirty="0"/>
          </a:p>
        </p:txBody>
      </p:sp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777600" y="288000"/>
            <a:ext cx="3453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de-DE" sz="1000" dirty="0" smtClean="0"/>
              <a:t>Vorstellung der Niedersächsischen</a:t>
            </a:r>
            <a:r>
              <a:rPr lang="de-DE" sz="1000" baseline="0" dirty="0" smtClean="0"/>
              <a:t> Landgesellschaft mbH</a:t>
            </a:r>
            <a:endParaRPr lang="de-DE" sz="10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27" r="4320"/>
          <a:stretch/>
        </p:blipFill>
        <p:spPr>
          <a:xfrm>
            <a:off x="7409750" y="83127"/>
            <a:ext cx="2411144" cy="7476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ransition>
    <p:wipe dir="r"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22724D"/>
          </a:solidFill>
          <a:latin typeface="Arial" charset="0"/>
          <a:ea typeface="ＭＳ Ｐゴシック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8364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364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8364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8364"/>
        </a:buClr>
        <a:buFont typeface="Times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2724D"/>
        </a:buClr>
        <a:buFont typeface="Times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40755" y="980660"/>
            <a:ext cx="7201000" cy="1080150"/>
          </a:xfrm>
        </p:spPr>
        <p:txBody>
          <a:bodyPr/>
          <a:lstStyle/>
          <a:p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2600" dirty="0" smtClean="0"/>
              <a:t>Maßnahmen zur Frequenzsteigerung 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48680" y="4437140"/>
            <a:ext cx="4896680" cy="1015663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Gemeinde Wennigsen &amp; WIG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26. Juni 2019</a:t>
            </a:r>
            <a:endParaRPr lang="de-D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Ideensammlung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400" y="1628751"/>
            <a:ext cx="4176580" cy="4392638"/>
          </a:xfrm>
        </p:spPr>
        <p:txBody>
          <a:bodyPr/>
          <a:lstStyle/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dirty="0"/>
              <a:t>F</a:t>
            </a:r>
            <a:r>
              <a:rPr lang="de-DE" sz="1600" kern="1200" dirty="0">
                <a:latin typeface="Arial" charset="0"/>
                <a:ea typeface="ＭＳ Ｐゴシック" charset="0"/>
              </a:rPr>
              <a:t>otoaktion: wie sehe ich meine Gemeinde?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Bonus- und Rabattsystem (an Freitagen ausgeben für andere Wochentage)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Autoausstellung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Baumarkt-Workshop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Aktionstage/Aktionswoche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Kaffee-/Teeverkostung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Frauen/Männer-Messe (klein aber fein)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Stehtischreihe an der Hauptstraße (Verkostung oder Vorführmodelle)</a:t>
            </a:r>
          </a:p>
          <a:p>
            <a:pPr marL="285750" indent="-28575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sz="1600" kern="1200" dirty="0">
                <a:latin typeface="Arial" charset="0"/>
                <a:ea typeface="ＭＳ Ｐゴシック" charset="0"/>
              </a:rPr>
              <a:t>Modenschau zum Saisonwechsel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241040" y="1628750"/>
            <a:ext cx="41765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Filmprojekt „Meine Gemeinde auf dem Handy“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Rollatoren-Rennen (Aufzeigen von Barrierefreiheit)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Gastronomie &amp; Musik (Fr. o. Sa.)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Kaffeetafel am Markt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Schuhkauf mit Fußpflege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Kosmetikbehandlung mit Kinderbetreuung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Einkauf mit Stilberatern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Vorher-/Nachher </a:t>
            </a:r>
            <a:r>
              <a:rPr lang="de-DE" sz="1600" dirty="0" err="1"/>
              <a:t>Umstyling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Baustellenparties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Händler-Punkte-Karte</a:t>
            </a:r>
          </a:p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045506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370" y="908651"/>
            <a:ext cx="6264870" cy="576080"/>
          </a:xfrm>
        </p:spPr>
        <p:txBody>
          <a:bodyPr/>
          <a:lstStyle/>
          <a:p>
            <a:r>
              <a:rPr lang="de-DE" dirty="0" smtClean="0"/>
              <a:t>Öffentlichkeitsarbeit vs. Verfügungsfonds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7020" y="3501010"/>
            <a:ext cx="4680650" cy="33124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KoFi</a:t>
            </a:r>
            <a:r>
              <a:rPr lang="de-DE" dirty="0" smtClean="0"/>
              <a:t> mit 50.000 € vorgesehen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50% Städtebauförderung/50% Dritte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Privat-öffentliche Kooperationen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Einwerbung der Mittel projekt-unabhängig!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Nur Maßnahmen für die Entwicklung des Gebiets</a:t>
            </a:r>
          </a:p>
          <a:p>
            <a:r>
              <a:rPr lang="de-DE" dirty="0" smtClean="0"/>
              <a:t>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Ablaufschema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3319" y="1367509"/>
            <a:ext cx="1692000" cy="21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10" y="1587201"/>
            <a:ext cx="2700000" cy="15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37680" y="3501010"/>
            <a:ext cx="4953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+mn-lt"/>
                <a:ea typeface="+mn-ea"/>
              </a:rPr>
              <a:t>In </a:t>
            </a:r>
            <a:r>
              <a:rPr lang="de-DE" sz="2000" dirty="0" err="1">
                <a:latin typeface="+mn-lt"/>
                <a:ea typeface="+mn-ea"/>
              </a:rPr>
              <a:t>KoFi</a:t>
            </a:r>
            <a:r>
              <a:rPr lang="de-DE" sz="2000" dirty="0">
                <a:latin typeface="+mn-lt"/>
                <a:ea typeface="+mn-ea"/>
              </a:rPr>
              <a:t> mit </a:t>
            </a:r>
            <a:r>
              <a:rPr lang="de-DE" sz="2000" dirty="0" smtClean="0">
                <a:latin typeface="+mn-lt"/>
                <a:ea typeface="+mn-ea"/>
              </a:rPr>
              <a:t>25.000 </a:t>
            </a:r>
            <a:r>
              <a:rPr lang="de-DE" sz="2000" dirty="0">
                <a:latin typeface="+mn-lt"/>
                <a:ea typeface="+mn-ea"/>
              </a:rPr>
              <a:t>€ vorgesehen</a:t>
            </a: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  <a:ea typeface="+mn-ea"/>
              </a:rPr>
              <a:t>100</a:t>
            </a:r>
            <a:r>
              <a:rPr lang="de-DE" sz="2000" dirty="0">
                <a:latin typeface="+mn-lt"/>
                <a:ea typeface="+mn-ea"/>
              </a:rPr>
              <a:t>% </a:t>
            </a:r>
            <a:r>
              <a:rPr lang="de-DE" sz="2000" dirty="0" smtClean="0">
                <a:latin typeface="+mn-lt"/>
                <a:ea typeface="+mn-ea"/>
              </a:rPr>
              <a:t>Städtebauförderung</a:t>
            </a:r>
            <a:endParaRPr lang="de-DE" dirty="0" smtClean="0"/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+mn-lt"/>
                <a:ea typeface="+mn-ea"/>
              </a:rPr>
              <a:t>nur für Maßnahmen die der </a:t>
            </a:r>
            <a:r>
              <a:rPr lang="de-DE" sz="2000" u="sng" dirty="0" smtClean="0">
                <a:latin typeface="+mn-lt"/>
                <a:ea typeface="+mn-ea"/>
              </a:rPr>
              <a:t>Gesamtmaßnahme</a:t>
            </a:r>
            <a:r>
              <a:rPr lang="de-DE" sz="2000" dirty="0" smtClean="0">
                <a:latin typeface="+mn-lt"/>
                <a:ea typeface="+mn-ea"/>
              </a:rPr>
              <a:t> dienen</a:t>
            </a:r>
            <a:endParaRPr lang="de-DE" sz="20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006722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Verfügungsfonds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Schaufensterwettbewerb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de-DE" dirty="0"/>
              <a:t>Themenbezogene Gestaltung – Bewertung durch Käufer/Bürger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de-DE" dirty="0"/>
              <a:t>Schaufenster-Rätsel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z.B. Baustellengestaltung der Schaufenster und </a:t>
            </a:r>
            <a:r>
              <a:rPr lang="de-DE" dirty="0" smtClean="0"/>
              <a:t>Baggerzählen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Baustellenfest/-frühstück/-café (mobil)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Baustellenbonusheft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Ladenkonzerte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Workshops in den Geschäften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Malwettbewerb Baustellenmaskottchen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Einkaufsführer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75977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Verfügungsfonds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Lichterzauber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9" y="2060810"/>
            <a:ext cx="617142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73540" y="2132819"/>
            <a:ext cx="23881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Windlichter/Laternen als Eyecatcher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Längere Öffnungszeiten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Besinnlichkeit in der dunklen Jahreszeit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Märchenstunde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Glühwein/Kakao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1600" dirty="0" smtClean="0"/>
              <a:t>Sonderrabatt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65289" y="5697608"/>
            <a:ext cx="3168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 smtClean="0"/>
              <a:t>Quelle: RP Online 9.12.2013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342801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340" y="1628751"/>
            <a:ext cx="4104570" cy="1224169"/>
          </a:xfrm>
        </p:spPr>
        <p:txBody>
          <a:bodyPr/>
          <a:lstStyle/>
          <a:p>
            <a:r>
              <a:rPr lang="de-DE" dirty="0" smtClean="0"/>
              <a:t>City-Beach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Sport (Volleyball/Zumba)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Gastronomie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W-</a:t>
            </a:r>
            <a:r>
              <a:rPr lang="de-DE" dirty="0" err="1" smtClean="0"/>
              <a:t>Lan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0" y="3573020"/>
            <a:ext cx="5760000" cy="27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 bwMode="auto">
          <a:xfrm>
            <a:off x="3944860" y="1844780"/>
            <a:ext cx="5400000" cy="263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472600" y="4480560"/>
            <a:ext cx="1872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/>
              <a:t>Quelle: Hannover.de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3580" y="6376261"/>
            <a:ext cx="16566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800" dirty="0" smtClean="0"/>
              <a:t>Quelle: </a:t>
            </a:r>
            <a:r>
              <a:rPr lang="de-DE" sz="800" dirty="0" err="1" smtClean="0"/>
              <a:t>HiAZ</a:t>
            </a:r>
            <a:r>
              <a:rPr lang="de-DE" sz="800" dirty="0" smtClean="0"/>
              <a:t> 18.06.2018</a:t>
            </a:r>
            <a:endParaRPr lang="de-DE" sz="80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2400" y="908651"/>
            <a:ext cx="9073260" cy="576080"/>
          </a:xfrm>
        </p:spPr>
        <p:txBody>
          <a:bodyPr/>
          <a:lstStyle/>
          <a:p>
            <a:r>
              <a:rPr lang="de-DE" dirty="0" smtClean="0"/>
              <a:t>Beispiele Verfügungsfonds</a:t>
            </a:r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6356445" y="4797190"/>
            <a:ext cx="4104570" cy="122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8364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64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64"/>
              </a:buClr>
              <a:buFont typeface="Times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364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Sandskulpturen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 smtClean="0"/>
              <a:t>Schatzsuche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69059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 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Baustellenwegweiser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Umleitungsbeschilderung/-informationen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Print-/Online-Medien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51917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380" y="908651"/>
            <a:ext cx="9217280" cy="648090"/>
          </a:xfrm>
        </p:spPr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sz="1800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7806" y="3573020"/>
            <a:ext cx="8697308" cy="20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2724D"/>
              </a:buClr>
              <a:buFont typeface="Times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0"/>
              </a:spcBef>
            </a:pPr>
            <a:r>
              <a:rPr lang="de-DE" sz="1400" b="1" dirty="0">
                <a:solidFill>
                  <a:srgbClr val="008364"/>
                </a:solidFill>
                <a:latin typeface="Arial" charset="0"/>
              </a:rPr>
              <a:t>Niedersächsische Landgesellschaft </a:t>
            </a:r>
            <a:r>
              <a:rPr lang="de-DE" sz="1400" b="1" dirty="0" smtClean="0">
                <a:solidFill>
                  <a:srgbClr val="008364"/>
                </a:solidFill>
                <a:latin typeface="Arial" charset="0"/>
              </a:rPr>
              <a:t>mbH</a:t>
            </a:r>
          </a:p>
          <a:p>
            <a:pPr marL="0" indent="0" eaLnBrk="1" hangingPunct="1">
              <a:spcBef>
                <a:spcPts val="600"/>
              </a:spcBef>
            </a:pPr>
            <a:r>
              <a:rPr lang="de-DE" sz="1400" dirty="0" smtClean="0">
                <a:latin typeface="Arial" charset="0"/>
              </a:rPr>
              <a:t>Arndtstraße </a:t>
            </a:r>
            <a:r>
              <a:rPr lang="de-DE" sz="1400" dirty="0">
                <a:latin typeface="Arial" charset="0"/>
              </a:rPr>
              <a:t>19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DE" sz="1400" dirty="0">
                <a:latin typeface="Arial" charset="0"/>
              </a:rPr>
              <a:t>30167 Hannover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DE" sz="1400" dirty="0" smtClean="0">
                <a:latin typeface="Arial" charset="0"/>
              </a:rPr>
              <a:t>Telefon 0511 </a:t>
            </a:r>
            <a:r>
              <a:rPr lang="de-DE" sz="1400" dirty="0">
                <a:latin typeface="Arial" charset="0"/>
              </a:rPr>
              <a:t>1211-0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DE" sz="1400" dirty="0" smtClean="0">
                <a:latin typeface="Arial" charset="0"/>
              </a:rPr>
              <a:t>info@nlg.de</a:t>
            </a:r>
            <a:endParaRPr lang="de-DE" sz="1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de-DE" sz="1400" dirty="0" smtClean="0">
                <a:latin typeface="Arial" charset="0"/>
              </a:rPr>
              <a:t>www.nlg.de</a:t>
            </a:r>
            <a:endParaRPr lang="de-DE" sz="1400" dirty="0">
              <a:latin typeface="Arial" charset="0"/>
            </a:endParaRPr>
          </a:p>
        </p:txBody>
      </p:sp>
      <p:pic>
        <p:nvPicPr>
          <p:cNvPr id="8" name="Picture 2" descr="K:\SB-UK\PROJEKTE_VORLAGEN\3_Geschäftsausstattung\Präsentation\SCHE__STD02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445" y="1601464"/>
            <a:ext cx="215763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:\SB-UK\PROJEKTE_VORLAGEN\3_Geschäftsausstattung\Präsentation\BIE_96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40" y="1601464"/>
            <a:ext cx="216437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K:\SB-UK\PROJEKTE_VORLAGEN\3_Geschäftsausstattung\Präsentation\BIE_78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000" y="1601464"/>
            <a:ext cx="2163600" cy="14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K:\SB-UK\PROJEKTE_VORLAGEN\11_Bauplatzvermarktung\LÜ\LUE_Buchholz, Trelde_Prospekt\Links\NLG_Trelde_29.06.2015 050_bearb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1555" y="1599249"/>
            <a:ext cx="215186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565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orlage_allgemein">
  <a:themeElements>
    <a:clrScheme name="NLG-Farben">
      <a:dk1>
        <a:srgbClr val="FFFFFE"/>
      </a:dk1>
      <a:lt1>
        <a:srgbClr val="141313"/>
      </a:lt1>
      <a:dk2>
        <a:srgbClr val="636463"/>
      </a:dk2>
      <a:lt2>
        <a:srgbClr val="8CC05F"/>
      </a:lt2>
      <a:accent1>
        <a:srgbClr val="68B133"/>
      </a:accent1>
      <a:accent2>
        <a:srgbClr val="036849"/>
      </a:accent2>
      <a:accent3>
        <a:srgbClr val="DF6421"/>
      </a:accent3>
      <a:accent4>
        <a:srgbClr val="48829D"/>
      </a:accent4>
      <a:accent5>
        <a:srgbClr val="96976E"/>
      </a:accent5>
      <a:accent6>
        <a:srgbClr val="A5A6A5"/>
      </a:accent6>
      <a:hlink>
        <a:srgbClr val="036849"/>
      </a:hlink>
      <a:folHlink>
        <a:srgbClr val="036849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PT_Vorlage_allgeme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_allgeme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Vorlage_allgeme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reich xmlns="f2c43f04-4613-49ab-8238-b07275a9da2a">
      <Value>Alle</Value>
      <Value>Unternehmenskommunikation</Value>
    </Bereich>
    <Gruppe_frei xmlns="49851e97-fd70-4598-a132-efaf0d305263" xsi:nil="true"/>
    <Beschreibung xmlns="49851e97-fd70-4598-a132-efaf0d305263" xsi:nil="true"/>
    <Zuordnung2 xmlns="49851e97-fd70-4598-a132-efaf0d305263">Präsentation</Zuordnung2>
    <Dokumentenart xmlns="f2c43f04-4613-49ab-8238-b07275a9da2a">Werbung</Dokumentenar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C54BC3DAC18043B6B3BF269785ABD9" ma:contentTypeVersion="61" ma:contentTypeDescription="Ein neues Dokument erstellen." ma:contentTypeScope="" ma:versionID="e7f806fab61aa0b91cc6822f7ec13de8">
  <xsd:schema xmlns:xsd="http://www.w3.org/2001/XMLSchema" xmlns:xs="http://www.w3.org/2001/XMLSchema" xmlns:p="http://schemas.microsoft.com/office/2006/metadata/properties" xmlns:ns2="f2c43f04-4613-49ab-8238-b07275a9da2a" xmlns:ns3="49851e97-fd70-4598-a132-efaf0d305263" targetNamespace="http://schemas.microsoft.com/office/2006/metadata/properties" ma:root="true" ma:fieldsID="adc4414c0eaceb2c3d48e02b481bd464" ns2:_="" ns3:_="">
    <xsd:import namespace="f2c43f04-4613-49ab-8238-b07275a9da2a"/>
    <xsd:import namespace="49851e97-fd70-4598-a132-efaf0d305263"/>
    <xsd:element name="properties">
      <xsd:complexType>
        <xsd:sequence>
          <xsd:element name="documentManagement">
            <xsd:complexType>
              <xsd:all>
                <xsd:element ref="ns2:Bereich" minOccurs="0"/>
                <xsd:element ref="ns3:Zuordnung2" minOccurs="0"/>
                <xsd:element ref="ns3:Gruppe_frei" minOccurs="0"/>
                <xsd:element ref="ns2:Dokumentenart"/>
                <xsd:element ref="ns3:Beschreibu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3f04-4613-49ab-8238-b07275a9da2a" elementFormDefault="qualified">
    <xsd:import namespace="http://schemas.microsoft.com/office/2006/documentManagement/types"/>
    <xsd:import namespace="http://schemas.microsoft.com/office/infopath/2007/PartnerControls"/>
    <xsd:element name="Bereich" ma:index="8" nillable="true" ma:displayName="Bereich" ma:default="Alle" ma:internalName="Bereich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e"/>
                    <xsd:enumeration value="Geschäftsführung"/>
                    <xsd:enumeration value="Agrar- und Spezialbau"/>
                    <xsd:enumeration value="Baulandentwicklung"/>
                    <xsd:enumeration value="Flächenmanagement"/>
                    <xsd:enumeration value="Stadt- und Regionalentwicklung"/>
                    <xsd:enumeration value="Finanzwesen"/>
                    <xsd:enumeration value="Interne Revision"/>
                    <xsd:enumeration value="IT"/>
                    <xsd:enumeration value="Controlling"/>
                    <xsd:enumeration value="Personalverwaltung"/>
                    <xsd:enumeration value="Recht"/>
                    <xsd:enumeration value="SAP"/>
                    <xsd:enumeration value="Unternehmenskommunikation"/>
                    <xsd:enumeration value="Verwaltung"/>
                  </xsd:restriction>
                </xsd:simpleType>
              </xsd:element>
            </xsd:sequence>
          </xsd:extension>
        </xsd:complexContent>
      </xsd:complexType>
    </xsd:element>
    <xsd:element name="Dokumentenart" ma:index="11" ma:displayName="Dokumentenart" ma:format="Dropdown" ma:internalName="Dokumentenart">
      <xsd:simpleType>
        <xsd:restriction base="dms:Choice">
          <xsd:enumeration value="Anleitung"/>
          <xsd:enumeration value="Arbeitsanweisung"/>
          <xsd:enumeration value="Aufsichtsrat/Gesellschafter"/>
          <xsd:enumeration value="GBR"/>
          <xsd:enumeration value="Geschäftsbericht"/>
          <xsd:enumeration value="Geschäftsführung"/>
          <xsd:enumeration value="Historie"/>
          <xsd:enumeration value="Korruptionsprävention"/>
          <xsd:enumeration value="Organisation"/>
          <xsd:enumeration value="Presse"/>
          <xsd:enumeration value="Rundschreiben"/>
          <xsd:enumeration value="SAP-Anleitung"/>
          <xsd:enumeration value="Schulung"/>
          <xsd:enumeration value="Stellenausschreibung"/>
          <xsd:enumeration value="Tarifvertrag/GBV/BV"/>
          <xsd:enumeration value="Vereinbarung"/>
          <xsd:enumeration value="Vorschlagswesen"/>
          <xsd:enumeration value="Werbu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51e97-fd70-4598-a132-efaf0d305263" elementFormDefault="qualified">
    <xsd:import namespace="http://schemas.microsoft.com/office/2006/documentManagement/types"/>
    <xsd:import namespace="http://schemas.microsoft.com/office/infopath/2007/PartnerControls"/>
    <xsd:element name="Zuordnung2" ma:index="9" nillable="true" ma:displayName="Kategorie1" ma:internalName="Zuordnung2">
      <xsd:simpleType>
        <xsd:restriction base="dms:Text">
          <xsd:maxLength value="255"/>
        </xsd:restriction>
      </xsd:simpleType>
    </xsd:element>
    <xsd:element name="Gruppe_frei" ma:index="10" nillable="true" ma:displayName="Kategorie2" ma:internalName="Gruppe_frei">
      <xsd:simpleType>
        <xsd:restriction base="dms:Text">
          <xsd:maxLength value="255"/>
        </xsd:restriction>
      </xsd:simpleType>
    </xsd:element>
    <xsd:element name="Beschreibung" ma:index="12" nillable="true" ma:displayName="Beschreibung" ma:description="Beschreibung" ma:internalName="Beschreibu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C6AD65-4BEA-442B-8597-0C1AA937EBD4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49851e97-fd70-4598-a132-efaf0d305263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2c43f04-4613-49ab-8238-b07275a9da2a"/>
  </ds:schemaRefs>
</ds:datastoreItem>
</file>

<file path=customXml/itemProps2.xml><?xml version="1.0" encoding="utf-8"?>
<ds:datastoreItem xmlns:ds="http://schemas.openxmlformats.org/officeDocument/2006/customXml" ds:itemID="{B0A09758-371A-45E1-9598-C20B06DDB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8DE2D-6A99-4FF5-9371-EC9AD003C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43f04-4613-49ab-8238-b07275a9da2a"/>
    <ds:schemaRef ds:uri="49851e97-fd70-4598-a132-efaf0d305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PPT_Vorlage_allgemein</Template>
  <TotalTime>0</TotalTime>
  <Words>243</Words>
  <Application>Microsoft Office PowerPoint</Application>
  <PresentationFormat>A4-Papier (210x297 mm)</PresentationFormat>
  <Paragraphs>75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PPT_Vorlage_allgemein</vt:lpstr>
      <vt:lpstr> Maßnahmen zur Frequenzsteigerung  </vt:lpstr>
      <vt:lpstr>Ideensammlung</vt:lpstr>
      <vt:lpstr>Öffentlichkeitsarbeit vs. Verfügungsfonds</vt:lpstr>
      <vt:lpstr>Beispiele Verfügungsfonds</vt:lpstr>
      <vt:lpstr>Beispiele Verfügungsfonds</vt:lpstr>
      <vt:lpstr>Beispiele Verfügungsfonds</vt:lpstr>
      <vt:lpstr>Sonstige Maßnahmen</vt:lpstr>
      <vt:lpstr>Vielen Dank für Ihre Aufmerksamkeit!</vt:lpstr>
    </vt:vector>
  </TitlesOfParts>
  <Company>NLG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Niedersächsische Landgesellschaft mbH</dc:title>
  <dc:creator>jhasbach</dc:creator>
  <cp:lastModifiedBy>Anne-Katrin Beyer</cp:lastModifiedBy>
  <cp:revision>326</cp:revision>
  <cp:lastPrinted>2019-06-26T15:23:04Z</cp:lastPrinted>
  <dcterms:created xsi:type="dcterms:W3CDTF">2010-04-26T08:06:56Z</dcterms:created>
  <dcterms:modified xsi:type="dcterms:W3CDTF">2019-06-26T15:25:56Z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0x01010012C54BC3DAC18043B6B3BF269785ABD9</vt:lpwstr>
  </property>
</Properties>
</file>